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5"/>
  </p:notes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napToObjects="1">
      <p:cViewPr varScale="1">
        <p:scale>
          <a:sx n="106" d="100"/>
          <a:sy n="106" d="100"/>
        </p:scale>
        <p:origin x="87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230F8-2015-46AC-9C15-B08EDE877F5D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 smtClean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514350" indent="-514350" algn="l">
              <a:spcAft>
                <a:spcPts val="60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 smtClean="0"/>
              <a:t>Click to edit Alcím</a:t>
            </a:r>
          </a:p>
          <a:p>
            <a:pPr lvl="0"/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r>
              <a:rPr lang="hu-HU" dirty="0" smtClean="0"/>
              <a:t>PREZENTÁCIÓ</a:t>
            </a:r>
            <a:br>
              <a:rPr lang="hu-HU" dirty="0" smtClean="0"/>
            </a:br>
            <a:r>
              <a:rPr lang="hu-HU" dirty="0" smtClean="0"/>
              <a:t>CÍMSOR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lvl="1"/>
            <a:r>
              <a:rPr lang="hu-HU" sz="1400" dirty="0" err="1"/>
              <a:t>Lorem</a:t>
            </a:r>
            <a:r>
              <a:rPr lang="hu-HU" sz="1400" dirty="0"/>
              <a:t> </a:t>
            </a:r>
            <a:r>
              <a:rPr lang="hu-HU" sz="1400" dirty="0" err="1"/>
              <a:t>ipsum</a:t>
            </a:r>
            <a:r>
              <a:rPr lang="hu-HU" sz="1400" dirty="0"/>
              <a:t> </a:t>
            </a:r>
            <a:r>
              <a:rPr lang="hu-HU" sz="1400" dirty="0" err="1"/>
              <a:t>dolor</a:t>
            </a:r>
            <a:r>
              <a:rPr lang="hu-HU" sz="1400" dirty="0"/>
              <a:t>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, </a:t>
            </a:r>
            <a:r>
              <a:rPr lang="hu-HU" sz="1400" dirty="0" err="1"/>
              <a:t>consectetur</a:t>
            </a:r>
            <a:r>
              <a:rPr lang="hu-HU" sz="1400" dirty="0"/>
              <a:t> </a:t>
            </a:r>
            <a:r>
              <a:rPr lang="hu-HU" sz="1400" dirty="0" err="1"/>
              <a:t>adipiscing</a:t>
            </a:r>
            <a:r>
              <a:rPr lang="hu-HU" sz="1400" dirty="0"/>
              <a:t> elit. </a:t>
            </a:r>
            <a:r>
              <a:rPr lang="hu-HU" sz="1400" dirty="0" err="1"/>
              <a:t>Curabitur</a:t>
            </a:r>
            <a:r>
              <a:rPr lang="hu-HU" sz="1400" dirty="0"/>
              <a:t> </a:t>
            </a:r>
            <a:r>
              <a:rPr lang="hu-HU" sz="1400" dirty="0" err="1"/>
              <a:t>nec</a:t>
            </a:r>
            <a:r>
              <a:rPr lang="hu-HU" sz="1400" dirty="0"/>
              <a:t> </a:t>
            </a:r>
            <a:r>
              <a:rPr lang="hu-HU" sz="1400" dirty="0" err="1"/>
              <a:t>nisi</a:t>
            </a:r>
            <a:r>
              <a:rPr lang="hu-HU" sz="1400" dirty="0"/>
              <a:t> </a:t>
            </a:r>
            <a:r>
              <a:rPr lang="hu-HU" sz="1400" dirty="0" err="1"/>
              <a:t>vestibulum</a:t>
            </a:r>
            <a:r>
              <a:rPr lang="hu-HU" sz="1400" dirty="0"/>
              <a:t>, </a:t>
            </a:r>
            <a:r>
              <a:rPr lang="hu-HU" sz="1400" dirty="0" err="1"/>
              <a:t>interdum</a:t>
            </a:r>
            <a:r>
              <a:rPr lang="hu-HU" sz="1400" dirty="0"/>
              <a:t> </a:t>
            </a:r>
            <a:r>
              <a:rPr lang="hu-HU" sz="1400" dirty="0" err="1"/>
              <a:t>leo</a:t>
            </a:r>
            <a:r>
              <a:rPr lang="hu-HU" sz="1400" dirty="0"/>
              <a:t> vitae, </a:t>
            </a:r>
            <a:r>
              <a:rPr lang="hu-HU" sz="1400" dirty="0" err="1"/>
              <a:t>consequat</a:t>
            </a:r>
            <a:r>
              <a:rPr lang="hu-HU" sz="1400" dirty="0"/>
              <a:t> </a:t>
            </a:r>
            <a:r>
              <a:rPr lang="hu-HU" sz="1400" dirty="0" err="1"/>
              <a:t>ligula</a:t>
            </a:r>
            <a:r>
              <a:rPr lang="hu-HU" sz="1400" dirty="0"/>
              <a:t>. </a:t>
            </a:r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 </a:t>
            </a:r>
            <a:r>
              <a:rPr lang="hu-HU" sz="1400" dirty="0" err="1"/>
              <a:t>vulputate</a:t>
            </a:r>
            <a:r>
              <a:rPr lang="hu-HU" sz="1400" dirty="0"/>
              <a:t> </a:t>
            </a:r>
            <a:r>
              <a:rPr lang="hu-HU" sz="1400" dirty="0" err="1"/>
              <a:t>nisl</a:t>
            </a:r>
            <a:r>
              <a:rPr lang="hu-HU" sz="1400" dirty="0"/>
              <a:t> </a:t>
            </a:r>
            <a:r>
              <a:rPr lang="hu-HU" sz="1400" dirty="0" err="1"/>
              <a:t>commodo</a:t>
            </a:r>
            <a:r>
              <a:rPr lang="hu-HU" sz="14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</a:t>
            </a:r>
          </a:p>
          <a:p>
            <a:pPr lvl="1"/>
            <a:r>
              <a:rPr lang="hu-HU" sz="1400" i="1" dirty="0" err="1"/>
              <a:t>Quat</a:t>
            </a:r>
            <a:r>
              <a:rPr lang="hu-HU" sz="1400" i="1" dirty="0"/>
              <a:t> </a:t>
            </a:r>
            <a:r>
              <a:rPr lang="hu-HU" sz="1400" i="1" dirty="0" err="1"/>
              <a:t>ligula</a:t>
            </a:r>
            <a:r>
              <a:rPr lang="hu-HU" sz="1400" i="1" dirty="0"/>
              <a:t>. </a:t>
            </a:r>
            <a:r>
              <a:rPr lang="hu-HU" sz="1400" i="1" dirty="0" err="1"/>
              <a:t>Mauris</a:t>
            </a:r>
            <a:r>
              <a:rPr lang="hu-HU" sz="1400" i="1" dirty="0"/>
              <a:t> </a:t>
            </a:r>
            <a:r>
              <a:rPr lang="hu-HU" sz="1400" i="1" dirty="0" err="1"/>
              <a:t>ultrices</a:t>
            </a:r>
            <a:r>
              <a:rPr lang="hu-HU" sz="1400" i="1" dirty="0"/>
              <a:t> elit vitae </a:t>
            </a:r>
            <a:r>
              <a:rPr lang="hu-HU" sz="1400" i="1" dirty="0" err="1"/>
              <a:t>metus</a:t>
            </a:r>
            <a:r>
              <a:rPr lang="hu-HU" sz="1400" i="1" dirty="0"/>
              <a:t> </a:t>
            </a:r>
            <a:r>
              <a:rPr lang="hu-HU" sz="1400" i="1" dirty="0" err="1"/>
              <a:t>pellentesque</a:t>
            </a:r>
            <a:endParaRPr lang="hu-HU" sz="1400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</a:t>
            </a:r>
          </a:p>
          <a:p>
            <a:pPr lvl="1"/>
            <a:r>
              <a:rPr lang="hu-HU" sz="1400" cap="all" dirty="0" err="1"/>
              <a:t>Quat</a:t>
            </a:r>
            <a:r>
              <a:rPr lang="hu-HU" sz="1400" cap="all" dirty="0"/>
              <a:t> </a:t>
            </a:r>
            <a:r>
              <a:rPr lang="hu-HU" sz="1400" cap="all" dirty="0" err="1"/>
              <a:t>LiguLa</a:t>
            </a:r>
            <a:r>
              <a:rPr lang="hu-HU" sz="1400" cap="all" dirty="0"/>
              <a:t>. </a:t>
            </a:r>
            <a:r>
              <a:rPr lang="hu-HU" sz="1400" cap="all" dirty="0" err="1"/>
              <a:t>Mauris</a:t>
            </a:r>
            <a:r>
              <a:rPr lang="hu-HU" sz="1400" cap="all" dirty="0"/>
              <a:t> </a:t>
            </a:r>
            <a:r>
              <a:rPr lang="hu-HU" sz="1400" cap="all" dirty="0" err="1"/>
              <a:t>uLtriCes</a:t>
            </a:r>
            <a:r>
              <a:rPr lang="hu-HU" sz="1400" cap="all" dirty="0"/>
              <a:t> </a:t>
            </a:r>
            <a:r>
              <a:rPr lang="hu-HU" sz="1400" cap="all" dirty="0" err="1"/>
              <a:t>eLit</a:t>
            </a:r>
            <a:r>
              <a:rPr lang="hu-HU" sz="1400" cap="all" dirty="0"/>
              <a:t> vitae </a:t>
            </a:r>
            <a:r>
              <a:rPr lang="hu-HU" sz="1400" cap="all" dirty="0" err="1"/>
              <a:t>Metus</a:t>
            </a:r>
            <a:r>
              <a:rPr lang="hu-HU" sz="1400" cap="all" dirty="0"/>
              <a:t> </a:t>
            </a:r>
            <a:r>
              <a:rPr lang="hu-HU" sz="1400" cap="all" dirty="0" err="1"/>
              <a:t>pellentesque</a:t>
            </a:r>
            <a:r>
              <a:rPr lang="hu-HU" sz="1400" cap="all" dirty="0"/>
              <a:t> </a:t>
            </a:r>
          </a:p>
          <a:p>
            <a:pPr lvl="1"/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endParaRPr lang="hu-HU" sz="1400" dirty="0"/>
          </a:p>
          <a:p>
            <a:endParaRPr lang="hu-HU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Dia címsor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59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r>
              <a:rPr lang="hu-HU" dirty="0" smtClean="0"/>
              <a:t>KÖSZÖNÖM </a:t>
            </a:r>
            <a:br>
              <a:rPr lang="hu-HU" dirty="0" smtClean="0"/>
            </a:br>
            <a:r>
              <a:rPr lang="hu-HU" dirty="0" smtClean="0"/>
              <a:t>A FIGYELMET!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76</Words>
  <Application>Microsoft Office PowerPoint</Application>
  <PresentationFormat>Diavetítés a képernyőre (4:3 oldalarány)</PresentationFormat>
  <Paragraphs>14</Paragraphs>
  <Slides>3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Office-téma</vt:lpstr>
      <vt:lpstr>PREZENTÁCIÓ CÍMSOR</vt:lpstr>
      <vt:lpstr>Dia címsor</vt:lpstr>
      <vt:lpstr>KÖSZÖNÖM  A FIGYELMET!</vt:lpstr>
    </vt:vector>
  </TitlesOfParts>
  <Company>novak.adam@gmail.com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creator>Ádám Novák</dc:creator>
  <cp:lastModifiedBy>Csaba</cp:lastModifiedBy>
  <cp:revision>43</cp:revision>
  <dcterms:created xsi:type="dcterms:W3CDTF">2014-03-03T11:13:53Z</dcterms:created>
  <dcterms:modified xsi:type="dcterms:W3CDTF">2014-10-15T11:12:53Z</dcterms:modified>
</cp:coreProperties>
</file>